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anose="020F0502020204030204" pitchFamily="2" charset="0"/>
      <p:regular r:id="rId11"/>
    </p:embeddedFont>
    <p:embeddedFont>
      <p:font typeface="Roboto Mono Medium" panose="020F0502020204030204" pitchFamily="49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461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741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Advanced Note-Taking Application with User Authentication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406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Project by Team Innovate | Spring 2024 Semester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7556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48318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458658"/>
            <a:ext cx="193905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Haseeb Jalil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568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Introduction and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934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471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Project 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9616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secure, flexible note-taking app for multiple users.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77821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48560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Core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3465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Note creation and management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login and authentication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530906" y="623089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File saving with user-specific storage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1865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Modular System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Note Class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Abstract base for all note types.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Class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Manages user-specific data.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NoteManager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note operations and storage.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AuthManager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Controls signup and login processes.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9111" y="576858"/>
            <a:ext cx="7678579" cy="1308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Implementing OOP Principles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19111" y="2199323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428423" y="240863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Abstraction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28423" y="2861310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Abstract Note class defines common note behavior.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9111" y="3614976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6428423" y="3824288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Inheritance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428423" y="4276963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Derived classes for different note types extend Note.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9111" y="5030629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6428423" y="5239941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Encapsulation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28423" y="5692616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data and notes' details are securely hidden.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9111" y="6446282"/>
            <a:ext cx="7678579" cy="1206341"/>
          </a:xfrm>
          <a:prstGeom prst="roundRect">
            <a:avLst>
              <a:gd name="adj" fmla="val 2603"/>
            </a:avLst>
          </a:prstGeom>
          <a:solidFill>
            <a:srgbClr val="404040"/>
          </a:solidFill>
          <a:ln/>
        </p:spPr>
      </p:sp>
      <p:sp>
        <p:nvSpPr>
          <p:cNvPr id="14" name="Text 11"/>
          <p:cNvSpPr/>
          <p:nvPr/>
        </p:nvSpPr>
        <p:spPr>
          <a:xfrm>
            <a:off x="6428423" y="6655594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Polymorphism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428423" y="7108269"/>
            <a:ext cx="725995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NoteManager treats all note types uniformly via base class pointers.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108877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Class Overview and Relationships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Note &amp; Derived Classes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Define different note formats and content.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NoteManager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Manages notes lifecycle and storage.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Holds user credentials and preferences.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AuthManager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authentication workflows.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File Handling and Storage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Save Notes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Write note data to user-specific files.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Load Notes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Retrieve notes from storage on login.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Folders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user's notes are stored in separate directories.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Authentication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339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Signup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Collect and store user credentials securely.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45353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Login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Validate credentials to grant access.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5336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5533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 inputs against stored user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00155"/>
            <a:ext cx="98670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and Future Directions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490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2269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Benefits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717381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OOP enhances maintainability and scalability of the application.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1490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5226963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Future Improvements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71738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password hashing for better security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194119" y="6159579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graphical user interface (GUI)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194119" y="660177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 support for advanced note types and syncing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</vt:lpstr>
      <vt:lpstr>Arial</vt:lpstr>
      <vt:lpstr>Roboto Bold</vt:lpstr>
      <vt:lpstr>Roboto Mono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Haseeb Jalil</cp:lastModifiedBy>
  <cp:revision>2</cp:revision>
  <dcterms:created xsi:type="dcterms:W3CDTF">2025-05-25T18:56:17Z</dcterms:created>
  <dcterms:modified xsi:type="dcterms:W3CDTF">2025-05-25T18:58:37Z</dcterms:modified>
</cp:coreProperties>
</file>